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21" autoAdjust="0"/>
  </p:normalViewPr>
  <p:slideViewPr>
    <p:cSldViewPr>
      <p:cViewPr varScale="1">
        <p:scale>
          <a:sx n="83" d="100"/>
          <a:sy n="83" d="100"/>
        </p:scale>
        <p:origin x="-49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282" y="620688"/>
            <a:ext cx="8515190" cy="5589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OPS1_4</cp:lastModifiedBy>
  <cp:revision>1</cp:revision>
  <dcterms:modified xsi:type="dcterms:W3CDTF">2021-09-01T09:06:27Z</dcterms:modified>
</cp:coreProperties>
</file>